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66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918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9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50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6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3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8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5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0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9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3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9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9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owacore.gov/iowa-core/grade/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rskemptonsclass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6834" y="942536"/>
            <a:ext cx="7888891" cy="2542863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Third Grade  Parent Orientation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September 1, 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31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923" y="210355"/>
            <a:ext cx="10131425" cy="1456267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Classroom Expectations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9859" y="1666622"/>
            <a:ext cx="49454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  </a:t>
            </a:r>
            <a:r>
              <a:rPr lang="en-US" b="1" u="sng" dirty="0" smtClean="0"/>
              <a:t>Classroom Mission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   </a:t>
            </a:r>
            <a:r>
              <a:rPr lang="en-US" b="1" u="sng" dirty="0" smtClean="0"/>
              <a:t>Planners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Use of planner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Parent signature /initial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Student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7 </a:t>
            </a:r>
            <a:r>
              <a:rPr lang="en-US" b="1" u="sng" dirty="0" smtClean="0"/>
              <a:t>Habits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Friday </a:t>
            </a:r>
            <a:r>
              <a:rPr lang="en-US" b="1" u="sng" dirty="0" smtClean="0"/>
              <a:t>Folders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Seatwork from the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Schoolwide flyers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Snacks</a:t>
            </a:r>
            <a:endParaRPr lang="en-US" b="1" dirty="0" smtClean="0"/>
          </a:p>
          <a:p>
            <a:r>
              <a:rPr lang="en-US" b="1" dirty="0"/>
              <a:t>	</a:t>
            </a:r>
            <a:r>
              <a:rPr lang="en-US" b="1" dirty="0" smtClean="0"/>
              <a:t>* only until the end of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Birthday Treats</a:t>
            </a:r>
          </a:p>
          <a:p>
            <a:pPr lvl="1"/>
            <a:r>
              <a:rPr lang="en-US" b="1" dirty="0" smtClean="0"/>
              <a:t>* Only store bought packaged treats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Flexible Seating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chemeClr val="accent2">
                    <a:lumMod val="75000"/>
                  </a:schemeClr>
                </a:solidFill>
              </a:rPr>
              <a:t>Curriculum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63504" y="2197595"/>
            <a:ext cx="66469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Standards drive instruction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hlinkClick r:id="rId2"/>
              </a:rPr>
              <a:t>https://iowacore.gov/iowa-core/grade/3</a:t>
            </a: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Homework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Reading each night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Occasionally if work is not completed in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Resources</a:t>
            </a:r>
            <a:r>
              <a:rPr lang="en-US" sz="2400" b="1" dirty="0" smtClean="0"/>
              <a:t>- Eureka Math, Journeys, Words their Way,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Go Math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Extra work for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 err="1" smtClean="0"/>
              <a:t>Lexia</a:t>
            </a:r>
            <a:r>
              <a:rPr lang="en-US" sz="2400" b="1" u="sng" dirty="0" smtClean="0"/>
              <a:t> , Fast , Map(district assessments)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/>
              <a:t>Assessments to help drive instruction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0195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9902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</a:rPr>
              <a:t>Leadership Roles/Jobs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799471"/>
            <a:ext cx="8596668" cy="3241891"/>
          </a:xfrm>
        </p:spPr>
        <p:txBody>
          <a:bodyPr/>
          <a:lstStyle/>
          <a:p>
            <a:r>
              <a:rPr lang="en-US" sz="2800" b="1" dirty="0" smtClean="0"/>
              <a:t>	Students will apply for </a:t>
            </a:r>
            <a:r>
              <a:rPr lang="en-US" sz="2800" b="1" dirty="0"/>
              <a:t>j</a:t>
            </a:r>
            <a:r>
              <a:rPr lang="en-US" sz="2800" b="1" dirty="0" smtClean="0"/>
              <a:t>obs which will be held for a semester.</a:t>
            </a:r>
          </a:p>
          <a:p>
            <a:r>
              <a:rPr lang="en-US" sz="2800" b="1" dirty="0" smtClean="0"/>
              <a:t>Students can be temporarily suspended or fired.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6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3233"/>
            <a:ext cx="10131425" cy="1456267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</a:rPr>
              <a:t>Parent Communication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54947"/>
          </a:xfrm>
        </p:spPr>
        <p:txBody>
          <a:bodyPr>
            <a:noAutofit/>
          </a:bodyPr>
          <a:lstStyle/>
          <a:p>
            <a:r>
              <a:rPr lang="en-US" sz="2000" dirty="0" smtClean="0"/>
              <a:t>*	</a:t>
            </a:r>
            <a:r>
              <a:rPr lang="en-US" sz="2000" b="1" u="sng" dirty="0" smtClean="0"/>
              <a:t>Twitter / Classroom website</a:t>
            </a:r>
          </a:p>
          <a:p>
            <a:pPr lvl="1"/>
            <a:r>
              <a:rPr lang="en-US" sz="2000" dirty="0" smtClean="0"/>
              <a:t>Twitter- @Kempton3rdGrade</a:t>
            </a:r>
          </a:p>
          <a:p>
            <a:pPr lvl="1"/>
            <a:r>
              <a:rPr lang="en-US" sz="2000" dirty="0" smtClean="0">
                <a:hlinkClick r:id="rId2"/>
              </a:rPr>
              <a:t>http://Mrskemptonsclass.weebly.com</a:t>
            </a:r>
            <a:endParaRPr lang="en-US" sz="2000" b="1" u="sng" dirty="0" smtClean="0"/>
          </a:p>
          <a:p>
            <a:r>
              <a:rPr lang="en-US" sz="2000" b="1" u="sng" dirty="0" smtClean="0"/>
              <a:t>Conferences</a:t>
            </a:r>
          </a:p>
          <a:p>
            <a:pPr lvl="1"/>
            <a:r>
              <a:rPr lang="en-US" sz="2000" dirty="0" smtClean="0"/>
              <a:t>Website will be updated with information as we get closer</a:t>
            </a:r>
          </a:p>
          <a:p>
            <a:pPr lvl="1"/>
            <a:r>
              <a:rPr lang="en-US" sz="2000" b="1" u="sng" dirty="0" smtClean="0"/>
              <a:t>Week of October 10- 14</a:t>
            </a:r>
          </a:p>
          <a:p>
            <a:r>
              <a:rPr lang="en-US" sz="2000" b="1" u="sng" dirty="0" smtClean="0"/>
              <a:t>Planners</a:t>
            </a:r>
          </a:p>
          <a:p>
            <a:pPr lvl="1"/>
            <a:r>
              <a:rPr lang="en-US" sz="2000" dirty="0" smtClean="0"/>
              <a:t>Write notes if needed to parents and parents to teacher</a:t>
            </a:r>
          </a:p>
          <a:p>
            <a:r>
              <a:rPr lang="en-US" sz="2000" b="1" u="sng" dirty="0" smtClean="0"/>
              <a:t>Field Trips</a:t>
            </a:r>
          </a:p>
          <a:p>
            <a:r>
              <a:rPr lang="en-US" sz="2000" b="1" u="sng" dirty="0" smtClean="0"/>
              <a:t>This power point- </a:t>
            </a:r>
            <a:r>
              <a:rPr lang="en-US" sz="2000" dirty="0" smtClean="0"/>
              <a:t>will be posted on the website.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100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Thank you for attending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Question and Answer Time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8855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97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Third Grade  Parent Orientation </vt:lpstr>
      <vt:lpstr>Classroom Expectations</vt:lpstr>
      <vt:lpstr>Curriculum </vt:lpstr>
      <vt:lpstr>Leadership Roles/Jobs</vt:lpstr>
      <vt:lpstr>Parent Communication</vt:lpstr>
      <vt:lpstr>Thank you for attending</vt:lpstr>
    </vt:vector>
  </TitlesOfParts>
  <Company>Des Moines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Third Grade  Parent Orientation Night</dc:title>
  <dc:creator>Hesse, Deborah</dc:creator>
  <cp:lastModifiedBy>Stepp, Trisha</cp:lastModifiedBy>
  <cp:revision>13</cp:revision>
  <dcterms:created xsi:type="dcterms:W3CDTF">2016-08-29T20:34:33Z</dcterms:created>
  <dcterms:modified xsi:type="dcterms:W3CDTF">2016-09-01T22:09:54Z</dcterms:modified>
</cp:coreProperties>
</file>